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0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632" autoAdjust="0"/>
  </p:normalViewPr>
  <p:slideViewPr>
    <p:cSldViewPr snapToGrid="0" snapToObjects="1"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GM-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8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57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Blank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04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76171" y="6065212"/>
            <a:ext cx="2133600" cy="243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TGM Page 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1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Times"/>
          <a:ea typeface="+mn-ea"/>
          <a:cs typeface="Time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/>
        </p:nvSpPr>
        <p:spPr>
          <a:xfrm>
            <a:off x="6376171" y="6133657"/>
            <a:ext cx="2133600" cy="243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TGM Page 94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09684" y="314066"/>
            <a:ext cx="7800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When muscles contract they shorten.</a:t>
            </a:r>
            <a:endParaRPr lang="en-US" sz="2400" dirty="0" smtClean="0"/>
          </a:p>
          <a:p>
            <a:r>
              <a:rPr lang="en-US" sz="2400" dirty="0" smtClean="0"/>
              <a:t>This pulls on the tendon that attaches to (a) bone(s).</a:t>
            </a:r>
          </a:p>
          <a:p>
            <a:r>
              <a:rPr lang="en-US" sz="2400" dirty="0" smtClean="0"/>
              <a:t>With enough force,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his moves a body part.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34832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32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</vt:lpstr>
      <vt:lpstr>Times New Roman</vt:lpstr>
      <vt:lpstr>Office Theme</vt:lpstr>
      <vt:lpstr>PowerPoint Presentation</vt:lpstr>
    </vt:vector>
  </TitlesOfParts>
  <Company>Planet X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Xavier User</dc:creator>
  <cp:lastModifiedBy>Skoczen, Zefire</cp:lastModifiedBy>
  <cp:revision>109</cp:revision>
  <dcterms:created xsi:type="dcterms:W3CDTF">2014-11-05T04:23:45Z</dcterms:created>
  <dcterms:modified xsi:type="dcterms:W3CDTF">2016-06-25T00:18:54Z</dcterms:modified>
</cp:coreProperties>
</file>