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6997546C-CD6F-45CD-8084-605239A0B43A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36001C3-300E-4710-AF93-6B6226E8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819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7546C-CD6F-45CD-8084-605239A0B43A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01C3-300E-4710-AF93-6B6226E8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73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7546C-CD6F-45CD-8084-605239A0B43A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01C3-300E-4710-AF93-6B6226E8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85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7546C-CD6F-45CD-8084-605239A0B43A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01C3-300E-4710-AF93-6B6226E8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5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997546C-CD6F-45CD-8084-605239A0B43A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636001C3-300E-4710-AF93-6B6226E8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9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7546C-CD6F-45CD-8084-605239A0B43A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01C3-300E-4710-AF93-6B6226E8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37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7546C-CD6F-45CD-8084-605239A0B43A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01C3-300E-4710-AF93-6B6226E8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4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7546C-CD6F-45CD-8084-605239A0B43A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01C3-300E-4710-AF93-6B6226E8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39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7546C-CD6F-45CD-8084-605239A0B43A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01C3-300E-4710-AF93-6B6226E8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15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7546C-CD6F-45CD-8084-605239A0B43A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6001C3-300E-4710-AF93-6B6226E8114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8563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997546C-CD6F-45CD-8084-605239A0B43A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6001C3-300E-4710-AF93-6B6226E8114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0413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997546C-CD6F-45CD-8084-605239A0B43A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36001C3-300E-4710-AF93-6B6226E81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3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8499" y="1452272"/>
            <a:ext cx="7937679" cy="1462222"/>
          </a:xfrm>
        </p:spPr>
        <p:txBody>
          <a:bodyPr>
            <a:normAutofit/>
          </a:bodyPr>
          <a:lstStyle/>
          <a:p>
            <a:r>
              <a:rPr lang="en-US" dirty="0" smtClean="0"/>
              <a:t>Aromatherapy</a:t>
            </a:r>
            <a:br>
              <a:rPr lang="en-US" dirty="0" smtClean="0"/>
            </a:br>
            <a:r>
              <a:rPr lang="en-US" sz="3600" dirty="0" smtClean="0"/>
              <a:t>use of essential oils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599" y="3031232"/>
            <a:ext cx="3342637" cy="238759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03777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Peppermint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987603" cy="4351338"/>
          </a:xfrm>
        </p:spPr>
        <p:txBody>
          <a:bodyPr/>
          <a:lstStyle/>
          <a:p>
            <a:r>
              <a:rPr lang="en-US" sz="2400" b="1" dirty="0" smtClean="0">
                <a:effectLst/>
              </a:rPr>
              <a:t>Just one drop of high quality Peppermint essential oil is extremely potent and equivalent to 28 teabags of dried Peppermint herb. </a:t>
            </a:r>
          </a:p>
          <a:p>
            <a:r>
              <a:rPr lang="en-US" sz="2400" b="1" dirty="0" smtClean="0">
                <a:effectLst/>
              </a:rPr>
              <a:t>It takes approximately one pound of Peppermint plant material to make a 15 ml bottle </a:t>
            </a:r>
            <a:r>
              <a:rPr lang="en-US" sz="2400" b="1" smtClean="0">
                <a:effectLst/>
              </a:rPr>
              <a:t>of Peppermint </a:t>
            </a:r>
            <a:r>
              <a:rPr lang="en-US" sz="2400" b="1" dirty="0" smtClean="0">
                <a:effectLst/>
              </a:rPr>
              <a:t>essential oil.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208" y="1146219"/>
            <a:ext cx="4813889" cy="36459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63221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Orange &amp; Peppermint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18808"/>
            <a:ext cx="4351338" cy="4351338"/>
          </a:xfrm>
        </p:spPr>
      </p:pic>
      <p:sp>
        <p:nvSpPr>
          <p:cNvPr id="5" name="TextBox 4"/>
          <p:cNvSpPr txBox="1"/>
          <p:nvPr/>
        </p:nvSpPr>
        <p:spPr>
          <a:xfrm>
            <a:off x="5897807" y="3443288"/>
            <a:ext cx="554489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Uplifting - energizing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Positive mood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Increased focus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Decrease stress-anxiety</a:t>
            </a:r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233" y="948981"/>
            <a:ext cx="2840567" cy="21304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78624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26694"/>
            <a:ext cx="10058400" cy="1371600"/>
          </a:xfrm>
        </p:spPr>
        <p:txBody>
          <a:bodyPr/>
          <a:lstStyle/>
          <a:p>
            <a:r>
              <a:rPr lang="en-US" dirty="0" smtClean="0"/>
              <a:t>Cautions: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700" y="1658620"/>
            <a:ext cx="10058400" cy="4704080"/>
          </a:xfrm>
        </p:spPr>
        <p:txBody>
          <a:bodyPr>
            <a:noAutofit/>
          </a:bodyPr>
          <a:lstStyle/>
          <a:p>
            <a:r>
              <a:rPr lang="en-US" sz="2000" dirty="0" smtClean="0"/>
              <a:t>Some essential oils may bother students – even triggering or aggravating headaches</a:t>
            </a:r>
          </a:p>
          <a:p>
            <a:r>
              <a:rPr lang="en-US" sz="2000" dirty="0" smtClean="0"/>
              <a:t>Always ask first and only use with permission</a:t>
            </a:r>
          </a:p>
          <a:p>
            <a:r>
              <a:rPr lang="en-US" sz="2000" dirty="0" smtClean="0"/>
              <a:t>I recommend only using </a:t>
            </a:r>
          </a:p>
          <a:p>
            <a:pPr lvl="1"/>
            <a:r>
              <a:rPr lang="en-US" sz="2000" dirty="0" smtClean="0"/>
              <a:t>Citrus:  orange, grapefruit and lime</a:t>
            </a:r>
          </a:p>
          <a:p>
            <a:pPr lvl="1"/>
            <a:r>
              <a:rPr lang="en-US" sz="2000" dirty="0" smtClean="0"/>
              <a:t>Mint</a:t>
            </a:r>
          </a:p>
          <a:p>
            <a:pPr lvl="1"/>
            <a:r>
              <a:rPr lang="en-US" sz="2000" dirty="0" smtClean="0"/>
              <a:t>Possibly eucalyptus or cinnamon</a:t>
            </a:r>
            <a:endParaRPr lang="en-US" sz="2000" dirty="0"/>
          </a:p>
          <a:p>
            <a:r>
              <a:rPr lang="en-US" sz="2000" dirty="0" smtClean="0"/>
              <a:t>I do not recommend:  lavender, </a:t>
            </a:r>
            <a:r>
              <a:rPr lang="en-US" sz="2000" dirty="0" err="1" smtClean="0"/>
              <a:t>neroli</a:t>
            </a:r>
            <a:r>
              <a:rPr lang="en-US" sz="2000" dirty="0" smtClean="0"/>
              <a:t>, </a:t>
            </a:r>
            <a:r>
              <a:rPr lang="en-US" sz="2000" dirty="0" err="1" smtClean="0"/>
              <a:t>ylang</a:t>
            </a:r>
            <a:r>
              <a:rPr lang="en-US" sz="2000" dirty="0" smtClean="0"/>
              <a:t> </a:t>
            </a:r>
            <a:r>
              <a:rPr lang="en-US" sz="2000" dirty="0" err="1" smtClean="0"/>
              <a:t>ylang</a:t>
            </a:r>
            <a:r>
              <a:rPr lang="en-US" sz="2000" dirty="0" smtClean="0"/>
              <a:t>, clary sage or many other oils </a:t>
            </a:r>
          </a:p>
          <a:p>
            <a:r>
              <a:rPr lang="en-US" sz="2000" dirty="0" smtClean="0"/>
              <a:t>Use only high quality, pure essential oils, not fragrances</a:t>
            </a:r>
          </a:p>
          <a:p>
            <a:r>
              <a:rPr lang="en-US" sz="2000" dirty="0" smtClean="0"/>
              <a:t>Caution with </a:t>
            </a:r>
            <a:r>
              <a:rPr lang="en-US" sz="2000" dirty="0"/>
              <a:t>children, elderly, people with sensitive skin or skin problems, pregnant women, people with epilepsy</a:t>
            </a:r>
          </a:p>
          <a:p>
            <a:endParaRPr lang="en-US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77905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50</TotalTime>
  <Words>143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Garamond</vt:lpstr>
      <vt:lpstr>Savon</vt:lpstr>
      <vt:lpstr>Aromatherapy use of essential oils</vt:lpstr>
      <vt:lpstr>Peppermint</vt:lpstr>
      <vt:lpstr>Orange &amp; Peppermint</vt:lpstr>
      <vt:lpstr>Cautions:  </vt:lpstr>
    </vt:vector>
  </TitlesOfParts>
  <Company>Renton Technical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Aromatherapy use of essential oils</dc:title>
  <dc:creator>Skoczen, Zefire</dc:creator>
  <cp:lastModifiedBy>Skoczen, Zefire</cp:lastModifiedBy>
  <cp:revision>6</cp:revision>
  <dcterms:created xsi:type="dcterms:W3CDTF">2017-03-11T06:09:47Z</dcterms:created>
  <dcterms:modified xsi:type="dcterms:W3CDTF">2017-03-11T07:00:13Z</dcterms:modified>
</cp:coreProperties>
</file>